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72" autoAdjust="0"/>
    <p:restoredTop sz="94590" autoAdjust="0"/>
  </p:normalViewPr>
  <p:slideViewPr>
    <p:cSldViewPr>
      <p:cViewPr varScale="1">
        <p:scale>
          <a:sx n="58" d="100"/>
          <a:sy n="58" d="100"/>
        </p:scale>
        <p:origin x="-84" y="-5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8" name="Shape 5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25"/>
            <a:ext cx="45720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pPr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ctrTitle"/>
          </p:nvPr>
        </p:nvSpPr>
        <p:spPr>
          <a:xfrm>
            <a:off x="943900" y="2300725"/>
            <a:ext cx="7987499" cy="2583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" sz="4800">
                <a:solidFill>
                  <a:srgbClr val="F1C232"/>
                </a:solidFill>
              </a:rPr>
              <a:t>Служение отдела “Вдов, сирот и одиноких”по церквам T.O. объединения</a:t>
            </a:r>
          </a:p>
        </p:txBody>
      </p:sp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/>
          <p:nvPr/>
        </p:nvSpPr>
        <p:spPr>
          <a:xfrm>
            <a:off x="0" y="4393750"/>
            <a:ext cx="5133599" cy="74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b="1" dirty="0"/>
              <a:t>Ефросинья Климовна, вдова с </a:t>
            </a:r>
            <a:r>
              <a:rPr lang="en" sz="1800" b="1" dirty="0" smtClean="0"/>
              <a:t>молодости.  </a:t>
            </a:r>
            <a:r>
              <a:rPr lang="en" sz="1800" b="1" dirty="0"/>
              <a:t>в этом году отметила, 103 года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cut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совместное служение</a:t>
            </a:r>
          </a:p>
        </p:txBody>
      </p:sp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/>
          <p:nvPr/>
        </p:nvSpPr>
        <p:spPr>
          <a:xfrm>
            <a:off x="1693325" y="53475"/>
            <a:ext cx="5133599" cy="59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С А. .Краснопивцевым и супругами Дорошенко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              соработники отделов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title"/>
          </p:nvPr>
        </p:nvSpPr>
        <p:spPr>
          <a:xfrm>
            <a:off x="311700" y="-106200"/>
            <a:ext cx="8520599" cy="967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/>
              <a:t>постоянная помощница в служение вдовам , музыкант, Татьяна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599" cy="507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</a:rPr>
              <a:t>помощницы отдела вдов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89200" cy="418799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</a:rPr>
              <a:t>н</a:t>
            </a:r>
            <a:r>
              <a:rPr lang="en" sz="1400" b="1">
                <a:solidFill>
                  <a:srgbClr val="000000"/>
                </a:solidFill>
              </a:rPr>
              <a:t>аши братья из молитвенной группы , помощники отдела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/>
          <p:nvPr/>
        </p:nvSpPr>
        <p:spPr>
          <a:xfrm>
            <a:off x="53475" y="0"/>
            <a:ext cx="9144000" cy="59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/>
              <a:t>испытавшие сиротство, в надежде на Господа, всегда придут на помощь в служении: пением, словом ободрения,  для тех кто проходит этот путь сейчас.</a:t>
            </a:r>
          </a:p>
        </p:txBody>
      </p:sp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>
            <a:spLocks noGrp="1"/>
          </p:cNvSpPr>
          <p:nvPr>
            <p:ph type="subTitle" idx="1"/>
          </p:nvPr>
        </p:nvSpPr>
        <p:spPr>
          <a:xfrm>
            <a:off x="0" y="63500"/>
            <a:ext cx="8520599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" sz="1200">
                <a:solidFill>
                  <a:srgbClr val="CC0000"/>
                </a:solidFill>
              </a:rPr>
              <a:t>испытавшие сиротство, в надежде на Господа, всегда придут на помощь в служении: пением, словом ободрения,  для тех кто проходит этот путь сейчас.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/>
          <p:nvPr/>
        </p:nvSpPr>
        <p:spPr>
          <a:xfrm>
            <a:off x="0" y="0"/>
            <a:ext cx="9144000" cy="598799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/>
              <a:t>Прошедшие путем сиротства и одиночества с помощью Господа , счастливы в Нем</a:t>
            </a:r>
            <a:r>
              <a:rPr lang="en"/>
              <a:t> </a:t>
            </a:r>
          </a:p>
        </p:txBody>
      </p:sp>
    </p:spTree>
  </p:cSld>
  <p:clrMapOvr>
    <a:masterClrMapping/>
  </p:clrMapOvr>
  <p:transition spd="slow" advTm="4000">
    <p:cut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subTitle" idx="1"/>
          </p:nvPr>
        </p:nvSpPr>
        <p:spPr>
          <a:xfrm>
            <a:off x="142600" y="178225"/>
            <a:ext cx="5579099" cy="757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>
                <a:solidFill>
                  <a:srgbClr val="1155CC"/>
                </a:solidFill>
              </a:rPr>
              <a:t>Слава Богу, за силы духовные и физические.</a:t>
            </a:r>
          </a:p>
          <a:p>
            <a:pPr>
              <a:spcBef>
                <a:spcPts val="0"/>
              </a:spcBef>
              <a:buNone/>
            </a:pPr>
            <a:r>
              <a:rPr lang="en" sz="1800">
                <a:solidFill>
                  <a:srgbClr val="1155CC"/>
                </a:solidFill>
              </a:rPr>
              <a:t>За работой... и иногда она заканчивается утром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ctrTitle"/>
          </p:nvPr>
        </p:nvSpPr>
        <p:spPr>
          <a:xfrm>
            <a:off x="0" y="4643100"/>
            <a:ext cx="9144000" cy="500400"/>
          </a:xfrm>
          <a:prstGeom prst="rect">
            <a:avLst/>
          </a:prstGeom>
          <a:solidFill>
            <a:srgbClr val="EA9999"/>
          </a:solidFill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400" b="1">
                <a:solidFill>
                  <a:srgbClr val="3C78D8"/>
                </a:solidFill>
              </a:rPr>
              <a:t>Xорошо  быть вместе, в общение и труде для Господа.</a:t>
            </a:r>
          </a:p>
          <a:p>
            <a:pPr rtl="0">
              <a:spcBef>
                <a:spcPts val="0"/>
              </a:spcBef>
              <a:buNone/>
            </a:pPr>
            <a:r>
              <a:rPr lang="en" sz="1400" b="1">
                <a:solidFill>
                  <a:srgbClr val="3C78D8"/>
                </a:solidFill>
              </a:rPr>
              <a:t>Любовь Кишова (секретарь отдела) иТатьянаСенина(ответ.отдела)</a:t>
            </a:r>
          </a:p>
        </p:txBody>
      </p:sp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141575" y="0"/>
            <a:ext cx="8955300" cy="53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домой пойдут не с пустыми руками (подарки) 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599" cy="518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с любовью приготовленный стол 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1817000" y="4094150"/>
            <a:ext cx="7274700" cy="991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>
                <a:solidFill>
                  <a:schemeClr val="accent2"/>
                </a:solidFill>
              </a:rPr>
              <a:t>Общение вдов  церкви  в Брайте, Вест Сакраменто. 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240925" y="495550"/>
            <a:ext cx="3192600" cy="217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FFD966"/>
                </a:solidFill>
              </a:rPr>
              <a:t>Oтветственные за служение: 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FFD966"/>
                </a:solidFill>
              </a:rPr>
              <a:t>Петр A.Лысенко и</a:t>
            </a:r>
          </a:p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D966"/>
                </a:solidFill>
              </a:rPr>
              <a:t>Татьяна Сенина </a:t>
            </a:r>
            <a:r>
              <a:rPr lang="en"/>
              <a:t> 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общение вдов в  парке Брайт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264500" y="3881775"/>
            <a:ext cx="8520599" cy="1191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Сестры ответственные за служение по церквам  т. о. объединения</a:t>
            </a:r>
          </a:p>
        </p:txBody>
      </p:sp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посещение вдовы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посещение мамы- вдовы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ответственная за группу вдов, Надя Eвсеенко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599" cy="64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Слyжения  в 1-ой Славянской церкви.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посещение вдовы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-44575" y="81325"/>
            <a:ext cx="5329499" cy="43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/>
              <a:t>Участие в день Всемирной молитвы матерей</a:t>
            </a:r>
          </a:p>
        </p:txBody>
      </p:sp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311700" y="10287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радостная встреча соработников</a:t>
            </a:r>
          </a:p>
        </p:txBody>
      </p:sp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599" cy="58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служение вдовам во  2-ой  славянской церкви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599" cy="54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посещение в  госпитале 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311700" y="-153375"/>
            <a:ext cx="8520599" cy="97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Валентина Kострикина, ответственная за служение сестер во  второй славянской церкви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0" y="4093800"/>
            <a:ext cx="9144000" cy="1049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посещение ответственными отделов, Т.О.объединения церквей  в Лос-Анджелес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xfrm>
            <a:off x="224175" y="4432975"/>
            <a:ext cx="8919600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       Посещение церкви в Сан-Франциско</a:t>
            </a:r>
          </a:p>
        </p:txBody>
      </p:sp>
    </p:spTree>
  </p:cSld>
  <p:clrMapOvr>
    <a:masterClrMapping/>
  </p:clrMapOvr>
  <p:transition spd="slow" advTm="4000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Нина Панасенко с сестрами вдовами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0" y="3752000"/>
            <a:ext cx="9144000" cy="1391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Владимир и Любовь Бродовинские ответственные за служение вдовам в 1-ой Славянской церкви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/>
        </p:nvSpPr>
        <p:spPr>
          <a:xfrm>
            <a:off x="53475" y="4687850"/>
            <a:ext cx="9687599" cy="45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</a:rPr>
              <a:t>посещение бабушки внучкой и правнуками 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/>
          <p:nvPr/>
        </p:nvSpPr>
        <p:spPr>
          <a:xfrm>
            <a:off x="0" y="71300"/>
            <a:ext cx="4572000" cy="42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посещение вдов</a:t>
            </a:r>
          </a:p>
        </p:txBody>
      </p:sp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/>
          <p:nvPr/>
        </p:nvSpPr>
        <p:spPr>
          <a:xfrm>
            <a:off x="0" y="-89126"/>
            <a:ext cx="4572000" cy="679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b="1" dirty="0"/>
              <a:t>Участие в передаче на радио</a:t>
            </a:r>
            <a:r>
              <a:rPr lang="en" sz="1800" b="1" dirty="0" smtClean="0"/>
              <a:t>,</a:t>
            </a:r>
          </a:p>
          <a:p>
            <a:pPr>
              <a:spcBef>
                <a:spcPts val="0"/>
              </a:spcBef>
              <a:buNone/>
            </a:pPr>
            <a:r>
              <a:rPr lang="en" sz="1800" b="1" dirty="0" smtClean="0"/>
              <a:t>( </a:t>
            </a:r>
            <a:r>
              <a:rPr lang="en" sz="1800" b="1" dirty="0"/>
              <a:t>2-еТатьяны Сенины</a:t>
            </a:r>
            <a:r>
              <a:rPr lang="en" dirty="0"/>
              <a:t>)</a:t>
            </a:r>
          </a:p>
        </p:txBody>
      </p:sp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ut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308</Words>
  <PresentationFormat>On-screen Show (16:9)</PresentationFormat>
  <Paragraphs>41</Paragraphs>
  <Slides>116</Slides>
  <Notes>116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17" baseType="lpstr">
      <vt:lpstr>simple-dark-2</vt:lpstr>
      <vt:lpstr>Служение отдела “Вдов, сирот и одиноких”по церквам T.O. объединения</vt:lpstr>
      <vt:lpstr>Oтветственные за служение:  Петр A.Лысенко и Татьяна Сенина  </vt:lpstr>
      <vt:lpstr>Сестры ответственные за служение по церквам  т. о. объединения</vt:lpstr>
      <vt:lpstr> Слyжения  в 1-ой Славянской церкви.</vt:lpstr>
      <vt:lpstr>Slide 5</vt:lpstr>
      <vt:lpstr>Slide 6</vt:lpstr>
      <vt:lpstr>Slide 7</vt:lpstr>
      <vt:lpstr> Нина Панасенко с сестрами вдовами</vt:lpstr>
      <vt:lpstr>Владимир и Любовь Бродовинские ответственные за служение вдовам в 1-ой Славянской церкви </vt:lpstr>
      <vt:lpstr>Slide 10</vt:lpstr>
      <vt:lpstr>Slide 11</vt:lpstr>
      <vt:lpstr>Slide 12</vt:lpstr>
      <vt:lpstr>Slide 13</vt:lpstr>
      <vt:lpstr>домой пойдут не с пустыми руками (подарки) </vt:lpstr>
      <vt:lpstr>Slide 15</vt:lpstr>
      <vt:lpstr>Slide 16</vt:lpstr>
      <vt:lpstr>с любовью приготовленный стол </vt:lpstr>
      <vt:lpstr>Общение вдов  церкви  в Брайте, Вест Сакраменто. </vt:lpstr>
      <vt:lpstr>Slide 19</vt:lpstr>
      <vt:lpstr>Slide 20</vt:lpstr>
      <vt:lpstr>Slide 21</vt:lpstr>
      <vt:lpstr>общение вдов в  парке Брайт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посещение вдовы</vt:lpstr>
      <vt:lpstr>посещение мамы- вдовы</vt:lpstr>
      <vt:lpstr>Slide 38</vt:lpstr>
      <vt:lpstr>ответственная за группу вдов, Надя Eвсеенко</vt:lpstr>
      <vt:lpstr>посещение вдовы</vt:lpstr>
      <vt:lpstr>Slide 41</vt:lpstr>
      <vt:lpstr>радостная встреча соработников</vt:lpstr>
      <vt:lpstr>служение вдовам во  2-ой  славянской церкви</vt:lpstr>
      <vt:lpstr>Slide 44</vt:lpstr>
      <vt:lpstr>Slide 45</vt:lpstr>
      <vt:lpstr>Slide 46</vt:lpstr>
      <vt:lpstr>Slide 47</vt:lpstr>
      <vt:lpstr>Slide 48</vt:lpstr>
      <vt:lpstr>посещение в  госпитале </vt:lpstr>
      <vt:lpstr>Валентина Kострикина, ответственная за служение сестер во  второй славянской церкви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посещение ответственными отделов, Т.О.объединения церквей  в Лос-Анджелес</vt:lpstr>
      <vt:lpstr>Slide 73</vt:lpstr>
      <vt:lpstr>Slide 74</vt:lpstr>
      <vt:lpstr>Slide 75</vt:lpstr>
      <vt:lpstr>        Посещение церкви в Сан-Франциско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совместное служение</vt:lpstr>
      <vt:lpstr>Slide 105</vt:lpstr>
      <vt:lpstr>Slide 106</vt:lpstr>
      <vt:lpstr>               соработники отделов</vt:lpstr>
      <vt:lpstr>Slide 108</vt:lpstr>
      <vt:lpstr>постоянная помощница в служение вдовам , музыкант, Татьяна</vt:lpstr>
      <vt:lpstr>помощницы отдела вдов</vt:lpstr>
      <vt:lpstr>наши братья из молитвенной группы , помощники отдела</vt:lpstr>
      <vt:lpstr>Slide 112</vt:lpstr>
      <vt:lpstr>Slide 113</vt:lpstr>
      <vt:lpstr>Slide 114</vt:lpstr>
      <vt:lpstr>Slide 115</vt:lpstr>
      <vt:lpstr>Xорошо  быть вместе, в общение и труде для Господа. Любовь Кишова (секретарь отдела) иТатьянаСенина(ответ.отдела)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Служение отдела “Вдов, сирот и одиноких”по церквам T.O. объединения</dc:title>
  <dc:creator>Marianna</dc:creator>
  <cp:lastModifiedBy>Marianna</cp:lastModifiedBy>
  <cp:revision>6</cp:revision>
  <dcterms:modified xsi:type="dcterms:W3CDTF">2015-10-23T07:05:06Z</dcterms:modified>
</cp:coreProperties>
</file>