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7" r:id="rId3"/>
    <p:sldId id="284" r:id="rId4"/>
    <p:sldId id="258" r:id="rId5"/>
    <p:sldId id="259" r:id="rId6"/>
    <p:sldId id="285" r:id="rId7"/>
    <p:sldId id="261" r:id="rId8"/>
    <p:sldId id="262" r:id="rId9"/>
    <p:sldId id="264" r:id="rId10"/>
    <p:sldId id="260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6" r:id="rId28"/>
    <p:sldId id="287" r:id="rId29"/>
    <p:sldId id="281" r:id="rId30"/>
    <p:sldId id="273" r:id="rId31"/>
    <p:sldId id="288" r:id="rId32"/>
    <p:sldId id="289" r:id="rId33"/>
    <p:sldId id="291" r:id="rId34"/>
    <p:sldId id="29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6546" autoAdjust="0"/>
    <p:restoredTop sz="94660"/>
  </p:normalViewPr>
  <p:slideViewPr>
    <p:cSldViewPr>
      <p:cViewPr varScale="1">
        <p:scale>
          <a:sx n="65" d="100"/>
          <a:sy n="65" d="100"/>
        </p:scale>
        <p:origin x="-1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2A9EA-E584-4564-A8A5-E78DE997D21B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CC58-22B5-4853-AD8E-15D2898D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2A9EA-E584-4564-A8A5-E78DE997D21B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CC58-22B5-4853-AD8E-15D2898D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2A9EA-E584-4564-A8A5-E78DE997D21B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CC58-22B5-4853-AD8E-15D2898D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2A9EA-E584-4564-A8A5-E78DE997D21B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CC58-22B5-4853-AD8E-15D2898D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2A9EA-E584-4564-A8A5-E78DE997D21B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CC58-22B5-4853-AD8E-15D2898D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2A9EA-E584-4564-A8A5-E78DE997D21B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CC58-22B5-4853-AD8E-15D2898D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2A9EA-E584-4564-A8A5-E78DE997D21B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CC58-22B5-4853-AD8E-15D2898D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2A9EA-E584-4564-A8A5-E78DE997D21B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CC58-22B5-4853-AD8E-15D2898D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2A9EA-E584-4564-A8A5-E78DE997D21B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CC58-22B5-4853-AD8E-15D2898D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2A9EA-E584-4564-A8A5-E78DE997D21B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CC58-22B5-4853-AD8E-15D2898D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2A9EA-E584-4564-A8A5-E78DE997D21B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9CC58-22B5-4853-AD8E-15D2898D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2A9EA-E584-4564-A8A5-E78DE997D21B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9CC58-22B5-4853-AD8E-15D2898D1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сестринское служение\slideshow for s'ezd\december 2015\IMG_66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33400"/>
            <a:ext cx="7467599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/>
          <a:p>
            <a:r>
              <a:rPr lang="ru-RU" dirty="0" smtClean="0"/>
              <a:t>Помощники в служении</a:t>
            </a:r>
            <a:endParaRPr lang="en-US" dirty="0"/>
          </a:p>
        </p:txBody>
      </p:sp>
      <p:pic>
        <p:nvPicPr>
          <p:cNvPr id="7170" name="Picture 2" descr="E:\сестринское служение\slideshow for s'ezd\december 2015\20151121_185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сестринское служение\slideshow for s'ezd\december 2015\20151212_172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сестринское служение\slideshow for s'ezd\december 2015\20151212_172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сестринское служение\slideshow for s'ezd\december 2015\20151212_172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9507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сестринское служение\slideshow for s'ezd\december 2015\20151212_1725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сестринское служение\slideshow for s'ezd\december 2015\20151212_1726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сестринское служение\slideshow for s'ezd\december 2015\20151212_1728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E:\сестринское служение\slideshow for s'ezd\december 2015\20151212_1838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сестринское служение\slideshow for s'ezd\december 2015\20151212_1849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сестринское служение\slideshow for s'ezd\december 2015\20151212_190634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сестринское служение\slideshow for s'ezd\december 2015\20150608_2303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540"/>
            <a:ext cx="11935078" cy="69395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Помощница-музыкант</a:t>
            </a:r>
            <a:endParaRPr lang="en-US" sz="2000" dirty="0"/>
          </a:p>
        </p:txBody>
      </p:sp>
      <p:pic>
        <p:nvPicPr>
          <p:cNvPr id="24578" name="Picture 2" descr="E:\сестринское служение\slideshow for s'ezd\december 2015\20151212_192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Вдовы с организаторами праздника</a:t>
            </a:r>
            <a:endParaRPr lang="en-US" sz="2400" dirty="0"/>
          </a:p>
        </p:txBody>
      </p:sp>
      <p:pic>
        <p:nvPicPr>
          <p:cNvPr id="25602" name="Picture 2" descr="E:\сестринское служение\slideshow for s'ezd\december 2015\20151212_195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сестринское служение\slideshow for s'ezd\december 2015\20151212_195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сестринское служение\slideshow for s'ezd\december 2015\20151212_200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сестринское служение\slideshow for s'ezd\december 2015\20151212_2008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сестринское служение\slideshow for s'ezd\december 2015\20151212_203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сестринское служение\slideshow for s'ezd\december 2015\20151212_185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8686800" cy="5592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естринское служение\slideshow for s'ezd\december 2015\20151115_113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Вместе в труде для одиноких, в молитвенной группе  и на семейных праздниках </a:t>
            </a:r>
            <a:endParaRPr lang="en-US" sz="1800" dirty="0"/>
          </a:p>
        </p:txBody>
      </p:sp>
      <p:pic>
        <p:nvPicPr>
          <p:cNvPr id="4098" name="Picture 2" descr="E:\сестринское служение\slideshow for s'ezd\december 2015\20151121_185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Отдел служения вдовам и сиротам</a:t>
            </a:r>
            <a:endParaRPr lang="en-US" sz="2400" dirty="0"/>
          </a:p>
        </p:txBody>
      </p:sp>
      <p:pic>
        <p:nvPicPr>
          <p:cNvPr id="30722" name="Picture 2" descr="E:\сестринское служение\slideshow for s'ezd\december 2015\DSC019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838199"/>
            <a:ext cx="7239000" cy="5181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сестринское служение\slideshow for s'ezd\december 2015\IMG_58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077199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Помощники в служении</a:t>
            </a:r>
            <a:endParaRPr lang="en-US" sz="2400" dirty="0"/>
          </a:p>
        </p:txBody>
      </p:sp>
      <p:pic>
        <p:nvPicPr>
          <p:cNvPr id="21506" name="Picture 2" descr="E:\сестринское служение\slideshow for s'ezd\december 2015\20151212_1859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3999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сестринское служение\slideshow for s'ezd\december 2015\20151129_201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сестринское служение\slideshow for s'ezd\december 2015\20151212_1355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сестринское служение\slideshow for s'ezd\december 2015\20160109_2014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457200"/>
            <a:ext cx="40386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сестринское служение\slideshow for s'ezd\december 2015\20151205_190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0"/>
            <a:ext cx="9906000" cy="1417638"/>
          </a:xfrm>
        </p:spPr>
        <p:txBody>
          <a:bodyPr/>
          <a:lstStyle/>
          <a:p>
            <a:r>
              <a:rPr lang="ru-RU" dirty="0" smtClean="0"/>
              <a:t>Встреча сестер во время сьезда</a:t>
            </a:r>
            <a:endParaRPr lang="en-US" dirty="0"/>
          </a:p>
        </p:txBody>
      </p:sp>
      <p:pic>
        <p:nvPicPr>
          <p:cNvPr id="4098" name="Picture 2" descr="E:\сестринское служение\slideshow for s'ezd\december 2015\20151023_141147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2121" y="1066801"/>
            <a:ext cx="9896121" cy="6099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сестринское служение\slideshow for s'ezd\december 2015\20151023_1433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естринское служение\slideshow for s'ezd\december 2015\20151023_154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Группа прославления</a:t>
            </a:r>
            <a:endParaRPr lang="en-US" sz="2400" dirty="0"/>
          </a:p>
        </p:txBody>
      </p:sp>
      <p:pic>
        <p:nvPicPr>
          <p:cNvPr id="8194" name="Picture 2" descr="E:\сестринское служение\slideshow for s'ezd\december 2015\20151205_1603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Рождественское служение для вдов и одиноких</a:t>
            </a:r>
            <a:endParaRPr lang="en-US" sz="2400" dirty="0"/>
          </a:p>
        </p:txBody>
      </p:sp>
      <p:pic>
        <p:nvPicPr>
          <p:cNvPr id="9218" name="Picture 2" descr="E:\сестринское служение\slideshow for s'ezd\december 2015\20151205_1724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сестринское служение\slideshow for s'ezd\december 2015\20151205_1810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42</Words>
  <Application>Microsoft Office PowerPoint</Application>
  <PresentationFormat>On-screen Show (4:3)</PresentationFormat>
  <Paragraphs>9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Встреча сестер во время сьезда</vt:lpstr>
      <vt:lpstr>Slide 5</vt:lpstr>
      <vt:lpstr>Slide 6</vt:lpstr>
      <vt:lpstr>Группа прославления</vt:lpstr>
      <vt:lpstr>Рождественское служение для вдов и одиноких</vt:lpstr>
      <vt:lpstr>Slide 9</vt:lpstr>
      <vt:lpstr>Помощники в служении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Помощница-музыкант</vt:lpstr>
      <vt:lpstr>Вдовы с организаторами праздника</vt:lpstr>
      <vt:lpstr>Slide 22</vt:lpstr>
      <vt:lpstr>Slide 23</vt:lpstr>
      <vt:lpstr>Slide 24</vt:lpstr>
      <vt:lpstr>Slide 25</vt:lpstr>
      <vt:lpstr>Slide 26</vt:lpstr>
      <vt:lpstr>Slide 27</vt:lpstr>
      <vt:lpstr>Вместе в труде для одиноких, в молитвенной группе  и на семейных праздниках </vt:lpstr>
      <vt:lpstr>Отдел служения вдовам и сиротам</vt:lpstr>
      <vt:lpstr>Помощники в служении</vt:lpstr>
      <vt:lpstr>Slide 31</vt:lpstr>
      <vt:lpstr>Slide 32</vt:lpstr>
      <vt:lpstr>Slide 33</vt:lpstr>
      <vt:lpstr>Slide 34</vt:lpstr>
    </vt:vector>
  </TitlesOfParts>
  <Company>Deftones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MOM</dc:creator>
  <cp:lastModifiedBy>MOM</cp:lastModifiedBy>
  <cp:revision>9</cp:revision>
  <dcterms:created xsi:type="dcterms:W3CDTF">2016-01-28T10:37:40Z</dcterms:created>
  <dcterms:modified xsi:type="dcterms:W3CDTF">2016-01-29T05:54:02Z</dcterms:modified>
</cp:coreProperties>
</file>